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834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3" r:id="rId7"/>
    <p:sldId id="282" r:id="rId8"/>
    <p:sldId id="28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5326"/>
    <a:srgbClr val="ED5654"/>
    <a:srgbClr val="94C949"/>
    <a:srgbClr val="92D050"/>
    <a:srgbClr val="3397D3"/>
    <a:srgbClr val="8E499C"/>
    <a:srgbClr val="C4D4D4"/>
    <a:srgbClr val="CF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F46B7F-E63D-4134-9101-39784134FFDE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4FC7F3-9360-47B1-B758-E4D95A924F0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663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FC7F3-9360-47B1-B758-E4D95A924F0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4367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FC7F3-9360-47B1-B758-E4D95A924F0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881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FC7F3-9360-47B1-B758-E4D95A924F0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2093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FC7F3-9360-47B1-B758-E4D95A924F0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705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FC7F3-9360-47B1-B758-E4D95A924F0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6883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FC7F3-9360-47B1-B758-E4D95A924F0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9481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FC7F3-9360-47B1-B758-E4D95A924F0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511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4FC7F3-9360-47B1-B758-E4D95A924F0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984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971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735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918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0285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8702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48241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0709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3008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514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962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120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499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8732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717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712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9674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495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8C0E9B1-0E57-46A0-ADDB-53F27729AE4B}" type="datetimeFigureOut">
              <a:rPr lang="zh-CN" altLang="en-US" smtClean="0"/>
              <a:t>2015-06-11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81E391-3001-4537-A2E0-8CFD4283B0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45506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  <p:sldLayoutId id="2147483849" r:id="rId15"/>
    <p:sldLayoutId id="2147483850" r:id="rId16"/>
    <p:sldLayoutId id="214748385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3102887" y="5188419"/>
            <a:ext cx="6045296" cy="733164"/>
            <a:chOff x="3102887" y="5379490"/>
            <a:chExt cx="6045296" cy="733164"/>
          </a:xfrm>
        </p:grpSpPr>
        <p:grpSp>
          <p:nvGrpSpPr>
            <p:cNvPr id="10" name="组合 9"/>
            <p:cNvGrpSpPr/>
            <p:nvPr/>
          </p:nvGrpSpPr>
          <p:grpSpPr>
            <a:xfrm>
              <a:off x="3396008" y="5379490"/>
              <a:ext cx="5058075" cy="338554"/>
              <a:chOff x="3396008" y="5379490"/>
              <a:chExt cx="5058075" cy="338554"/>
            </a:xfrm>
          </p:grpSpPr>
          <p:sp>
            <p:nvSpPr>
              <p:cNvPr id="4" name="文本框 3"/>
              <p:cNvSpPr txBox="1"/>
              <p:nvPr/>
            </p:nvSpPr>
            <p:spPr>
              <a:xfrm>
                <a:off x="3396008" y="5379490"/>
                <a:ext cx="61908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 smtClean="0"/>
                  <a:t>TIME</a:t>
                </a:r>
                <a:endParaRPr lang="zh-CN" altLang="en-US" sz="1600" dirty="0"/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7342881" y="5379490"/>
                <a:ext cx="111120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 smtClean="0"/>
                  <a:t>SHARE BY</a:t>
                </a:r>
                <a:endParaRPr lang="zh-CN" altLang="en-US" sz="1600" dirty="0"/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3102887" y="5743322"/>
              <a:ext cx="6045296" cy="369332"/>
              <a:chOff x="3102887" y="5743322"/>
              <a:chExt cx="6045296" cy="369332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3102887" y="5743322"/>
                <a:ext cx="12105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 smtClean="0"/>
                  <a:t>2015.6.11</a:t>
                </a:r>
                <a:endParaRPr lang="zh-CN" altLang="en-US" dirty="0"/>
              </a:p>
            </p:txBody>
          </p:sp>
          <p:sp>
            <p:nvSpPr>
              <p:cNvPr id="9" name="文本框 8"/>
              <p:cNvSpPr txBox="1"/>
              <p:nvPr/>
            </p:nvSpPr>
            <p:spPr>
              <a:xfrm>
                <a:off x="6648781" y="5743322"/>
                <a:ext cx="24994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dirty="0" smtClean="0">
                    <a:latin typeface="造字工房悦圆演示版常规体" pitchFamily="50" charset="-122"/>
                    <a:ea typeface="造字工房悦圆演示版常规体" pitchFamily="50" charset="-122"/>
                  </a:rPr>
                  <a:t>庄梓嘉  周腾腾  庄汉权</a:t>
                </a:r>
                <a:endParaRPr lang="zh-CN" altLang="en-US" dirty="0">
                  <a:latin typeface="造字工房悦圆演示版常规体" pitchFamily="50" charset="-122"/>
                  <a:ea typeface="造字工房悦圆演示版常规体" pitchFamily="50" charset="-122"/>
                </a:endParaRPr>
              </a:p>
            </p:txBody>
          </p:sp>
        </p:grpSp>
      </p:grpSp>
      <p:sp>
        <p:nvSpPr>
          <p:cNvPr id="13" name="文本框 12"/>
          <p:cNvSpPr txBox="1"/>
          <p:nvPr/>
        </p:nvSpPr>
        <p:spPr>
          <a:xfrm>
            <a:off x="10522423" y="122827"/>
            <a:ext cx="5437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首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800" dirty="0">
                <a:latin typeface="造字工房尚黑 G0v1 常规体" pitchFamily="50" charset="-122"/>
                <a:ea typeface="造字工房尚黑 G0v1 常规体" pitchFamily="50" charset="-122"/>
              </a:rPr>
              <a:t>页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1814765" y="122827"/>
            <a:ext cx="6083717" cy="2471702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500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叶根友行书繁" panose="02010601030101010101" pitchFamily="2" charset="-122"/>
                <a:ea typeface="叶根友行书繁" panose="02010601030101010101" pitchFamily="2" charset="-122"/>
              </a:rPr>
              <a:t>炉石传说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5266992" y="2862910"/>
            <a:ext cx="5262979" cy="1615827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6600" dirty="0" smtClean="0">
                <a:solidFill>
                  <a:schemeClr val="accent2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叶根友行书繁" panose="02010601030101010101" pitchFamily="2" charset="-122"/>
                <a:ea typeface="叶根友行书繁" panose="02010601030101010101" pitchFamily="2" charset="-122"/>
              </a:rPr>
              <a:t>法师打法详解</a:t>
            </a:r>
          </a:p>
        </p:txBody>
      </p:sp>
    </p:spTree>
    <p:extLst>
      <p:ext uri="{BB962C8B-B14F-4D97-AF65-F5344CB8AC3E}">
        <p14:creationId xmlns:p14="http://schemas.microsoft.com/office/powerpoint/2010/main" val="263682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968985" y="896770"/>
            <a:ext cx="1296541" cy="1296541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0522423" y="122827"/>
            <a:ext cx="5437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简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介</a:t>
            </a:r>
            <a:endParaRPr lang="zh-CN" altLang="en-US" sz="2800" dirty="0">
              <a:latin typeface="造字工房尚黑 G0v1 常规体" pitchFamily="50" charset="-122"/>
              <a:ea typeface="造字工房尚黑 G0v1 常规体" pitchFamily="5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76599" y="1485425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4000" dirty="0" smtClean="0">
                <a:solidFill>
                  <a:prstClr val="white"/>
                </a:solidFill>
                <a:latin typeface="造字工房悦圆演示版常规体" pitchFamily="50" charset="-122"/>
                <a:ea typeface="造字工房悦圆演示版常规体" pitchFamily="50" charset="-122"/>
              </a:rPr>
              <a:t>《</a:t>
            </a:r>
            <a:r>
              <a:rPr lang="zh-CN" altLang="en-US" sz="4000" dirty="0" smtClean="0">
                <a:solidFill>
                  <a:prstClr val="white"/>
                </a:solidFill>
                <a:latin typeface="造字工房悦圆演示版常规体" pitchFamily="50" charset="-122"/>
                <a:ea typeface="造字工房悦圆演示版常规体" pitchFamily="50" charset="-122"/>
              </a:rPr>
              <a:t>炉石传说</a:t>
            </a:r>
            <a:r>
              <a:rPr lang="en-US" altLang="zh-CN" sz="4000" dirty="0" smtClean="0">
                <a:solidFill>
                  <a:prstClr val="white"/>
                </a:solidFill>
                <a:latin typeface="造字工房悦圆演示版常规体" pitchFamily="50" charset="-122"/>
                <a:ea typeface="造字工房悦圆演示版常规体" pitchFamily="50" charset="-122"/>
              </a:rPr>
              <a:t>》</a:t>
            </a:r>
            <a:endParaRPr lang="zh-CN" altLang="en-US" sz="2600" dirty="0">
              <a:solidFill>
                <a:prstClr val="white"/>
              </a:solidFill>
              <a:latin typeface="造字工房悦圆演示版常规体" pitchFamily="50" charset="-122"/>
              <a:ea typeface="造字工房悦圆演示版常规体" pitchFamily="50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265526" y="2193311"/>
            <a:ext cx="807429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latin typeface="造字工房尚黑 G0v1 常规体" pitchFamily="50" charset="-122"/>
                <a:ea typeface="造字工房尚黑 G0v1 常规体" pitchFamily="50" charset="-122"/>
              </a:rPr>
              <a:t>       </a:t>
            </a:r>
            <a:r>
              <a:rPr lang="zh-CN" altLang="en-US" sz="2400" dirty="0" smtClean="0">
                <a:latin typeface="造字工房尚黑 G0v1 常规体" pitchFamily="50" charset="-122"/>
                <a:ea typeface="造字工房尚黑 G0v1 常规体" pitchFamily="50" charset="-122"/>
              </a:rPr>
              <a:t>暴雪娱乐开发</a:t>
            </a:r>
            <a:r>
              <a:rPr lang="zh-CN" altLang="en-US" sz="2400" dirty="0">
                <a:latin typeface="造字工房尚黑 G0v1 常规体" pitchFamily="50" charset="-122"/>
                <a:ea typeface="造字工房尚黑 G0v1 常规体" pitchFamily="50" charset="-122"/>
              </a:rPr>
              <a:t>的一款集换式卡牌游戏。其中套牌是你在游戏当中使用的牌组。在一场游戏中，你能且只能携带</a:t>
            </a:r>
            <a:r>
              <a:rPr lang="en-US" altLang="zh-CN" sz="2400" dirty="0">
                <a:latin typeface="造字工房尚黑 G0v1 常规体" pitchFamily="50" charset="-122"/>
                <a:ea typeface="造字工房尚黑 G0v1 常规体" pitchFamily="50" charset="-122"/>
              </a:rPr>
              <a:t>30</a:t>
            </a:r>
            <a:r>
              <a:rPr lang="zh-CN" altLang="en-US" sz="2400" dirty="0">
                <a:latin typeface="造字工房尚黑 G0v1 常规体" pitchFamily="50" charset="-122"/>
                <a:ea typeface="造字工房尚黑 G0v1 常规体" pitchFamily="50" charset="-122"/>
              </a:rPr>
              <a:t>张卡牌，你可以通过个人喜好及战术需要，来从你所拥有的全部卡牌中，自由选择</a:t>
            </a:r>
            <a:r>
              <a:rPr lang="en-US" altLang="zh-CN" sz="2400" dirty="0">
                <a:latin typeface="造字工房尚黑 G0v1 常规体" pitchFamily="50" charset="-122"/>
                <a:ea typeface="造字工房尚黑 G0v1 常规体" pitchFamily="50" charset="-122"/>
              </a:rPr>
              <a:t>30</a:t>
            </a:r>
            <a:r>
              <a:rPr lang="zh-CN" altLang="en-US" sz="2400" dirty="0">
                <a:latin typeface="造字工房尚黑 G0v1 常规体" pitchFamily="50" charset="-122"/>
                <a:ea typeface="造字工房尚黑 G0v1 常规体" pitchFamily="50" charset="-122"/>
              </a:rPr>
              <a:t>张，这个组合即被称作套牌。</a:t>
            </a:r>
          </a:p>
          <a:p>
            <a:r>
              <a:rPr lang="en-US" altLang="zh-CN" sz="2400" dirty="0">
                <a:latin typeface="造字工房尚黑 G0v1 常规体" pitchFamily="50" charset="-122"/>
                <a:ea typeface="造字工房尚黑 G0v1 常规体" pitchFamily="50" charset="-122"/>
              </a:rPr>
              <a:t> </a:t>
            </a:r>
            <a:r>
              <a:rPr lang="en-US" altLang="zh-CN" sz="2400" dirty="0" smtClean="0">
                <a:latin typeface="造字工房尚黑 G0v1 常规体" pitchFamily="50" charset="-122"/>
                <a:ea typeface="造字工房尚黑 G0v1 常规体" pitchFamily="50" charset="-122"/>
              </a:rPr>
              <a:t>      </a:t>
            </a:r>
            <a:r>
              <a:rPr lang="zh-CN" altLang="en-US" sz="2400" dirty="0" smtClean="0">
                <a:latin typeface="造字工房尚黑 G0v1 常规体" pitchFamily="50" charset="-122"/>
                <a:ea typeface="造字工房尚黑 G0v1 常规体" pitchFamily="50" charset="-122"/>
              </a:rPr>
              <a:t>根据</a:t>
            </a:r>
            <a:r>
              <a:rPr lang="zh-CN" altLang="en-US" sz="2400" dirty="0">
                <a:latin typeface="造字工房尚黑 G0v1 常规体" pitchFamily="50" charset="-122"/>
                <a:ea typeface="造字工房尚黑 G0v1 常规体" pitchFamily="50" charset="-122"/>
              </a:rPr>
              <a:t>你所选择的卡牌类型的不同，你的战斗风格也会迥然相异。你可以选择更多的法术牌来展现英雄的本领，也可以搭配各不相同的随从来战斗。套牌中所包含卡牌类型的不同，会决定你的战术。</a:t>
            </a:r>
          </a:p>
          <a:p>
            <a:r>
              <a:rPr lang="zh-CN" altLang="en-US" sz="2400" dirty="0" smtClean="0">
                <a:latin typeface="造字工房尚黑 G0v1 常规体" pitchFamily="50" charset="-122"/>
                <a:ea typeface="造字工房尚黑 G0v1 常规体" pitchFamily="50" charset="-122"/>
              </a:rPr>
              <a:t>       本</a:t>
            </a:r>
            <a:r>
              <a:rPr lang="zh-CN" altLang="en-US" sz="2400" dirty="0">
                <a:latin typeface="造字工房尚黑 G0v1 常规体" pitchFamily="50" charset="-122"/>
                <a:ea typeface="造字工房尚黑 G0v1 常规体" pitchFamily="50" charset="-122"/>
              </a:rPr>
              <a:t>应用主要介绍法师主流的七种打法及卡牌配置。</a:t>
            </a:r>
          </a:p>
        </p:txBody>
      </p:sp>
    </p:spTree>
    <p:extLst>
      <p:ext uri="{BB962C8B-B14F-4D97-AF65-F5344CB8AC3E}">
        <p14:creationId xmlns:p14="http://schemas.microsoft.com/office/powerpoint/2010/main" val="324308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522423" y="122827"/>
            <a:ext cx="5437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知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识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569488" y="1565509"/>
            <a:ext cx="8871096" cy="1542205"/>
            <a:chOff x="1514896" y="2466264"/>
            <a:chExt cx="8871096" cy="1542205"/>
          </a:xfrm>
        </p:grpSpPr>
        <p:sp>
          <p:nvSpPr>
            <p:cNvPr id="5" name="椭圆 4"/>
            <p:cNvSpPr/>
            <p:nvPr/>
          </p:nvSpPr>
          <p:spPr>
            <a:xfrm>
              <a:off x="1514896" y="2466266"/>
              <a:ext cx="1542203" cy="1542203"/>
            </a:xfrm>
            <a:prstGeom prst="ellipse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>
                  <a:latin typeface="造字工房悦圆演示版常规体" pitchFamily="50" charset="-122"/>
                  <a:ea typeface="造字工房悦圆演示版常规体" pitchFamily="50" charset="-122"/>
                </a:rPr>
                <a:t>MVVM</a:t>
              </a:r>
              <a:endParaRPr lang="zh-CN" altLang="en-US" sz="2400" dirty="0">
                <a:latin typeface="造字工房悦圆演示版常规体" pitchFamily="50" charset="-122"/>
                <a:ea typeface="造字工房悦圆演示版常规体" pitchFamily="50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3957860" y="2466265"/>
              <a:ext cx="1542203" cy="1542203"/>
            </a:xfrm>
            <a:prstGeom prst="ellipse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 smtClean="0">
                  <a:latin typeface="造字工房悦圆演示版常规体" pitchFamily="50" charset="-122"/>
                  <a:ea typeface="造字工房悦圆演示版常规体" pitchFamily="50" charset="-122"/>
                </a:rPr>
                <a:t>搜索</a:t>
              </a:r>
              <a:endParaRPr lang="zh-CN" altLang="en-US" sz="3200" dirty="0">
                <a:latin typeface="造字工房悦圆演示版常规体" pitchFamily="50" charset="-122"/>
                <a:ea typeface="造字工房悦圆演示版常规体" pitchFamily="50" charset="-122"/>
              </a:endParaRPr>
            </a:p>
          </p:txBody>
        </p:sp>
        <p:sp>
          <p:nvSpPr>
            <p:cNvPr id="7" name="椭圆 6"/>
            <p:cNvSpPr/>
            <p:nvPr/>
          </p:nvSpPr>
          <p:spPr>
            <a:xfrm>
              <a:off x="6400824" y="2466264"/>
              <a:ext cx="1542203" cy="1542203"/>
            </a:xfrm>
            <a:prstGeom prst="ellipse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 smtClean="0">
                  <a:latin typeface="造字工房悦圆演示版常规体" pitchFamily="50" charset="-122"/>
                  <a:ea typeface="造字工房悦圆演示版常规体" pitchFamily="50" charset="-122"/>
                </a:rPr>
                <a:t>共享</a:t>
              </a:r>
              <a:endParaRPr lang="zh-CN" altLang="en-US" sz="3200" dirty="0">
                <a:latin typeface="造字工房悦圆演示版常规体" pitchFamily="50" charset="-122"/>
                <a:ea typeface="造字工房悦圆演示版常规体" pitchFamily="50" charset="-122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8843789" y="2466264"/>
              <a:ext cx="1542203" cy="1542203"/>
            </a:xfrm>
            <a:prstGeom prst="ellipse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 smtClean="0">
                  <a:latin typeface="造字工房悦圆演示版常规体" pitchFamily="50" charset="-122"/>
                  <a:ea typeface="造字工房悦圆演示版常规体" pitchFamily="50" charset="-122"/>
                </a:rPr>
                <a:t>数据导入</a:t>
              </a:r>
              <a:endParaRPr lang="zh-CN" altLang="en-US" sz="2800" dirty="0">
                <a:latin typeface="造字工房悦圆演示版常规体" pitchFamily="50" charset="-122"/>
                <a:ea typeface="造字工房悦圆演示版常规体" pitchFamily="50" charset="-122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3138985" y="3005351"/>
              <a:ext cx="5934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/>
                <a:t>···</a:t>
              </a:r>
              <a:endParaRPr lang="zh-CN" altLang="en-US" sz="32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621373" y="3005351"/>
              <a:ext cx="5934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/>
                <a:t>···</a:t>
              </a:r>
              <a:endParaRPr lang="zh-CN" altLang="en-US" sz="3200"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103762" y="3005351"/>
              <a:ext cx="5934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/>
                <a:t>···</a:t>
              </a:r>
              <a:endParaRPr lang="zh-CN" altLang="en-US" sz="3200" dirty="0"/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758615" y="3642244"/>
            <a:ext cx="6428131" cy="1542205"/>
            <a:chOff x="1514896" y="2466264"/>
            <a:chExt cx="6428131" cy="1542205"/>
          </a:xfrm>
        </p:grpSpPr>
        <p:sp>
          <p:nvSpPr>
            <p:cNvPr id="14" name="椭圆 13"/>
            <p:cNvSpPr/>
            <p:nvPr/>
          </p:nvSpPr>
          <p:spPr>
            <a:xfrm>
              <a:off x="1514896" y="2466266"/>
              <a:ext cx="1542203" cy="1542203"/>
            </a:xfrm>
            <a:prstGeom prst="ellipse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 err="1" smtClean="0">
                  <a:latin typeface="造字工房悦圆演示版常规体" pitchFamily="50" charset="-122"/>
                  <a:ea typeface="造字工房悦圆演示版常规体" pitchFamily="50" charset="-122"/>
                </a:rPr>
                <a:t>AppBar</a:t>
              </a:r>
              <a:endParaRPr lang="zh-CN" altLang="en-US" sz="2000" dirty="0">
                <a:latin typeface="造字工房悦圆演示版常规体" pitchFamily="50" charset="-122"/>
                <a:ea typeface="造字工房悦圆演示版常规体" pitchFamily="50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3957860" y="2466265"/>
              <a:ext cx="1542203" cy="1542203"/>
            </a:xfrm>
            <a:prstGeom prst="ellipse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 smtClean="0">
                  <a:latin typeface="造字工房悦圆演示版常规体" pitchFamily="50" charset="-122"/>
                  <a:ea typeface="造字工房悦圆演示版常规体" pitchFamily="50" charset="-122"/>
                </a:rPr>
                <a:t>用户控件</a:t>
              </a:r>
              <a:endParaRPr lang="zh-CN" altLang="en-US" sz="3200" dirty="0">
                <a:latin typeface="造字工房悦圆演示版常规体" pitchFamily="50" charset="-122"/>
                <a:ea typeface="造字工房悦圆演示版常规体" pitchFamily="50" charset="-122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6400824" y="2466264"/>
              <a:ext cx="1542203" cy="1542203"/>
            </a:xfrm>
            <a:prstGeom prst="ellipse">
              <a:avLst/>
            </a:prstGeom>
            <a:solidFill>
              <a:schemeClr val="bg2">
                <a:lumMod val="60000"/>
                <a:lumOff val="40000"/>
              </a:schemeClr>
            </a:solidFill>
            <a:ln>
              <a:noFill/>
            </a:ln>
          </p:spPr>
          <p:style>
            <a:lnRef idx="3">
              <a:schemeClr val="lt1"/>
            </a:lnRef>
            <a:fillRef idx="1">
              <a:schemeClr val="accent4"/>
            </a:fillRef>
            <a:effectRef idx="1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 smtClean="0">
                  <a:latin typeface="造字工房悦圆演示版常规体" pitchFamily="50" charset="-122"/>
                  <a:ea typeface="造字工房悦圆演示版常规体" pitchFamily="50" charset="-122"/>
                </a:rPr>
                <a:t>消息弹出</a:t>
              </a:r>
              <a:endParaRPr lang="zh-CN" altLang="en-US" sz="3200" dirty="0">
                <a:latin typeface="造字工房悦圆演示版常规体" pitchFamily="50" charset="-122"/>
                <a:ea typeface="造字工房悦圆演示版常规体" pitchFamily="50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138985" y="3005351"/>
              <a:ext cx="5934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/>
                <a:t>···</a:t>
              </a:r>
              <a:endParaRPr lang="zh-CN" altLang="en-US" sz="3200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621373" y="3005351"/>
              <a:ext cx="59343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 smtClean="0"/>
                <a:t>···</a:t>
              </a:r>
              <a:endParaRPr lang="zh-CN" altLang="en-US" sz="3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27686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522423" y="122827"/>
            <a:ext cx="5437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特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色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968985" y="896770"/>
            <a:ext cx="1296541" cy="1296541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1476849" y="1485425"/>
            <a:ext cx="12105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4000" dirty="0" smtClean="0">
                <a:solidFill>
                  <a:prstClr val="white"/>
                </a:solidFill>
                <a:latin typeface="造字工房悦圆演示版常规体" pitchFamily="50" charset="-122"/>
                <a:ea typeface="造字工房悦圆演示版常规体" pitchFamily="50" charset="-122"/>
              </a:rPr>
              <a:t>亮点</a:t>
            </a:r>
            <a:endParaRPr lang="zh-CN" altLang="en-US" sz="4000" dirty="0">
              <a:solidFill>
                <a:prstClr val="white"/>
              </a:solidFill>
              <a:latin typeface="造字工房悦圆演示版常规体" pitchFamily="50" charset="-122"/>
              <a:ea typeface="造字工房悦圆演示版常规体" pitchFamily="50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265526" y="2507210"/>
            <a:ext cx="807429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400" dirty="0" smtClean="0"/>
              <a:t>●风格</a:t>
            </a:r>
            <a:r>
              <a:rPr lang="zh-CN" altLang="en-US" sz="2400" dirty="0"/>
              <a:t>在炉石传说传统风格上作一定</a:t>
            </a:r>
            <a:r>
              <a:rPr lang="zh-CN" altLang="en-US" sz="2400" dirty="0" smtClean="0"/>
              <a:t>修改。</a:t>
            </a:r>
            <a:endParaRPr lang="en-US" altLang="zh-CN" sz="2400" dirty="0" smtClean="0"/>
          </a:p>
          <a:p>
            <a:pPr lvl="0"/>
            <a:endParaRPr lang="en-US" altLang="zh-CN" sz="2400" dirty="0" smtClean="0"/>
          </a:p>
          <a:p>
            <a:pPr lvl="0"/>
            <a:r>
              <a:rPr lang="zh-CN" altLang="en-US" sz="2400" dirty="0" smtClean="0"/>
              <a:t>●可以</a:t>
            </a:r>
            <a:r>
              <a:rPr lang="zh-CN" altLang="en-US" sz="2400" dirty="0"/>
              <a:t>无需上网查询到法师所有卡牌信息、七种主流</a:t>
            </a:r>
            <a:r>
              <a:rPr lang="zh-CN" altLang="en-US" sz="2400" dirty="0" smtClean="0"/>
              <a:t>打法</a:t>
            </a:r>
            <a:endParaRPr lang="en-US" altLang="zh-CN" sz="2400" dirty="0" smtClean="0"/>
          </a:p>
          <a:p>
            <a:pPr lvl="0"/>
            <a:r>
              <a:rPr lang="en-US" altLang="zh-CN" sz="2400" dirty="0"/>
              <a:t> </a:t>
            </a:r>
            <a:r>
              <a:rPr lang="en-US" altLang="zh-CN" sz="2400" dirty="0" smtClean="0"/>
              <a:t>   </a:t>
            </a:r>
            <a:r>
              <a:rPr lang="zh-CN" altLang="en-US" sz="2400" dirty="0" smtClean="0"/>
              <a:t>及</a:t>
            </a:r>
            <a:r>
              <a:rPr lang="zh-CN" altLang="en-US" sz="2400" dirty="0"/>
              <a:t>卡牌配置；</a:t>
            </a:r>
          </a:p>
          <a:p>
            <a:pPr lvl="0"/>
            <a:r>
              <a:rPr lang="zh-CN" altLang="en-US" sz="2400" dirty="0"/>
              <a:t>●</a:t>
            </a:r>
            <a:r>
              <a:rPr lang="zh-CN" altLang="en-US" sz="2400" dirty="0" smtClean="0"/>
              <a:t>在</a:t>
            </a:r>
            <a:r>
              <a:rPr lang="zh-CN" altLang="en-US" sz="2400" dirty="0"/>
              <a:t>画面上比应用商店其他同类应该更精致美化，趋向</a:t>
            </a:r>
            <a:r>
              <a:rPr lang="zh-CN" altLang="en-US" sz="2400" dirty="0" smtClean="0"/>
              <a:t>原</a:t>
            </a:r>
            <a:endParaRPr lang="en-US" altLang="zh-CN" sz="2400" dirty="0" smtClean="0"/>
          </a:p>
          <a:p>
            <a:pPr lvl="0"/>
            <a:r>
              <a:rPr lang="en-US" altLang="zh-CN" sz="2400" dirty="0"/>
              <a:t> </a:t>
            </a:r>
            <a:r>
              <a:rPr lang="en-US" altLang="zh-CN" sz="2400" dirty="0" smtClean="0"/>
              <a:t>   </a:t>
            </a:r>
            <a:r>
              <a:rPr lang="zh-CN" altLang="en-US" sz="2400" dirty="0" smtClean="0"/>
              <a:t>游戏</a:t>
            </a:r>
            <a:r>
              <a:rPr lang="zh-CN" altLang="en-US" sz="2400" dirty="0"/>
              <a:t>风格；</a:t>
            </a:r>
          </a:p>
          <a:p>
            <a:pPr lvl="0"/>
            <a:r>
              <a:rPr lang="zh-CN" altLang="en-US" sz="2400" dirty="0"/>
              <a:t>●</a:t>
            </a:r>
            <a:r>
              <a:rPr lang="zh-CN" altLang="en-US" sz="2400" dirty="0" smtClean="0"/>
              <a:t>嵌入</a:t>
            </a:r>
            <a:r>
              <a:rPr lang="zh-CN" altLang="en-US" sz="2400" dirty="0"/>
              <a:t>炉石传说背景音乐，在浏览卡牌时也有如游戏</a:t>
            </a:r>
            <a:r>
              <a:rPr lang="zh-CN" altLang="en-US" sz="2400" dirty="0" smtClean="0"/>
              <a:t>一般</a:t>
            </a:r>
            <a:endParaRPr lang="en-US" altLang="zh-CN" sz="2400" dirty="0" smtClean="0"/>
          </a:p>
          <a:p>
            <a:pPr lvl="0"/>
            <a:r>
              <a:rPr lang="en-US" altLang="zh-CN" sz="2400" dirty="0"/>
              <a:t> </a:t>
            </a:r>
            <a:r>
              <a:rPr lang="en-US" altLang="zh-CN" sz="2400" dirty="0" smtClean="0"/>
              <a:t>   </a:t>
            </a:r>
            <a:r>
              <a:rPr lang="zh-CN" altLang="en-US" sz="2400" dirty="0" smtClean="0"/>
              <a:t>的</a:t>
            </a:r>
            <a:r>
              <a:rPr lang="zh-CN" altLang="en-US" sz="2400" dirty="0"/>
              <a:t>感觉；</a:t>
            </a:r>
          </a:p>
          <a:p>
            <a:pPr lvl="0"/>
            <a:r>
              <a:rPr lang="zh-CN" altLang="en-US" sz="2400" dirty="0"/>
              <a:t>●</a:t>
            </a:r>
            <a:r>
              <a:rPr lang="zh-CN" altLang="en-US" sz="2400" dirty="0" smtClean="0"/>
              <a:t>在</a:t>
            </a:r>
            <a:r>
              <a:rPr lang="zh-CN" altLang="en-US" sz="2400" dirty="0"/>
              <a:t>浏览卡牌之余可以分享截图给朋友观看；</a:t>
            </a:r>
          </a:p>
        </p:txBody>
      </p:sp>
    </p:spTree>
    <p:extLst>
      <p:ext uri="{BB962C8B-B14F-4D97-AF65-F5344CB8AC3E}">
        <p14:creationId xmlns:p14="http://schemas.microsoft.com/office/powerpoint/2010/main" val="70363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0522423" y="122827"/>
            <a:ext cx="5437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演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示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</p:txBody>
      </p:sp>
      <p:pic>
        <p:nvPicPr>
          <p:cNvPr id="4" name="13331388_庄梓嘉_期中projec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6913" y="1172917"/>
            <a:ext cx="8670877" cy="487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231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522423" y="122827"/>
            <a:ext cx="5437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期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末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968985" y="896770"/>
            <a:ext cx="1296541" cy="1296541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1403751" y="1485425"/>
            <a:ext cx="172354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en-US" sz="4000" dirty="0" smtClean="0">
                <a:solidFill>
                  <a:prstClr val="white"/>
                </a:solidFill>
                <a:latin typeface="造字工房悦圆演示版常规体" pitchFamily="50" charset="-122"/>
                <a:ea typeface="造字工房悦圆演示版常规体" pitchFamily="50" charset="-122"/>
              </a:rPr>
              <a:t>炸弹人</a:t>
            </a:r>
            <a:endParaRPr lang="zh-CN" altLang="en-US" sz="4000" dirty="0">
              <a:solidFill>
                <a:prstClr val="white"/>
              </a:solidFill>
              <a:latin typeface="造字工房悦圆演示版常规体" pitchFamily="50" charset="-122"/>
              <a:ea typeface="造字工房悦圆演示版常规体" pitchFamily="50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265526" y="2193311"/>
            <a:ext cx="80742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 smtClean="0">
                <a:latin typeface="造字工房尚黑 G0v1 常规体" pitchFamily="50" charset="-122"/>
                <a:ea typeface="造字工房尚黑 G0v1 常规体" pitchFamily="50" charset="-122"/>
              </a:rPr>
              <a:t>       </a:t>
            </a:r>
            <a:r>
              <a:rPr lang="zh-CN" altLang="en-US" sz="2400" dirty="0" smtClean="0">
                <a:latin typeface="造字工房尚黑 G0v1 常规体" pitchFamily="50" charset="-122"/>
                <a:ea typeface="造字工房尚黑 G0v1 常规体" pitchFamily="50" charset="-122"/>
              </a:rPr>
              <a:t>期末项目计划弄个炸弹人对战的小游戏，没有电脑玩家，是双人对战游戏，形式类似一般炸弹人游戏，进度刚起步 。</a:t>
            </a:r>
            <a:endParaRPr lang="zh-CN" altLang="en-US" sz="2400" dirty="0">
              <a:latin typeface="造字工房尚黑 G0v1 常规体" pitchFamily="50" charset="-122"/>
              <a:ea typeface="造字工房尚黑 G0v1 常规体" pitchFamily="5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9565" y="3024308"/>
            <a:ext cx="6066217" cy="3432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1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107976" y="851299"/>
            <a:ext cx="3957854" cy="3957854"/>
          </a:xfrm>
          <a:prstGeom prst="ellipse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418818" y="2104030"/>
            <a:ext cx="3336170" cy="12349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5400" dirty="0" smtClean="0">
                <a:latin typeface="造字工房悦圆演示版常规体" pitchFamily="50" charset="-122"/>
                <a:ea typeface="造字工房悦圆演示版常规体" pitchFamily="50" charset="-122"/>
              </a:rPr>
              <a:t>Questions</a:t>
            </a:r>
            <a:r>
              <a:rPr lang="en-US" altLang="zh-CN" sz="5400" dirty="0">
                <a:latin typeface="造字工房悦圆演示版常规体" pitchFamily="50" charset="-122"/>
                <a:ea typeface="造字工房悦圆演示版常规体" pitchFamily="50" charset="-122"/>
              </a:rPr>
              <a:t>.</a:t>
            </a:r>
            <a:endParaRPr lang="zh-CN" altLang="en-US" sz="4000" dirty="0" smtClean="0">
              <a:latin typeface="造字工房悦圆演示版常规体" pitchFamily="50" charset="-122"/>
              <a:ea typeface="造字工房悦圆演示版常规体" pitchFamily="5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2423" y="122827"/>
            <a:ext cx="5437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提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问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7310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233733" y="1609899"/>
            <a:ext cx="4094391" cy="19543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8800" dirty="0" smtClean="0">
                <a:latin typeface="造字工房悦圆演示版常规体" pitchFamily="50" charset="-122"/>
                <a:ea typeface="造字工房悦圆演示版常规体" pitchFamily="50" charset="-122"/>
              </a:rPr>
              <a:t>The End</a:t>
            </a:r>
            <a:endParaRPr lang="zh-CN" altLang="en-US" sz="6600" dirty="0" smtClean="0">
              <a:latin typeface="造字工房悦圆演示版常规体" pitchFamily="50" charset="-122"/>
              <a:ea typeface="造字工房悦圆演示版常规体" pitchFamily="5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522423" y="122827"/>
            <a:ext cx="54373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结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  <a:p>
            <a:r>
              <a:rPr lang="zh-CN" altLang="en-US" sz="2800" dirty="0" smtClean="0">
                <a:latin typeface="造字工房尚黑 G0v1 常规体" pitchFamily="50" charset="-122"/>
                <a:ea typeface="造字工房尚黑 G0v1 常规体" pitchFamily="50" charset="-122"/>
              </a:rPr>
              <a:t>束</a:t>
            </a:r>
            <a:endParaRPr lang="en-US" altLang="zh-CN" sz="2800" dirty="0" smtClean="0">
              <a:latin typeface="造字工房尚黑 G0v1 常规体" pitchFamily="50" charset="-122"/>
              <a:ea typeface="造字工房尚黑 G0v1 常规体" pitchFamily="50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721636" y="4182866"/>
            <a:ext cx="5058075" cy="338554"/>
            <a:chOff x="3396008" y="5379490"/>
            <a:chExt cx="5058075" cy="338554"/>
          </a:xfrm>
        </p:grpSpPr>
        <p:sp>
          <p:nvSpPr>
            <p:cNvPr id="14" name="文本框 13"/>
            <p:cNvSpPr txBox="1"/>
            <p:nvPr/>
          </p:nvSpPr>
          <p:spPr>
            <a:xfrm>
              <a:off x="3396008" y="5379490"/>
              <a:ext cx="6190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/>
                <a:t>TIME</a:t>
              </a:r>
              <a:endParaRPr lang="zh-CN" altLang="en-US" sz="16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342881" y="5379490"/>
              <a:ext cx="11112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 smtClean="0"/>
                <a:t>SHARE BY</a:t>
              </a:r>
              <a:endParaRPr lang="zh-CN" altLang="en-US" sz="1600" dirty="0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428515" y="4561521"/>
            <a:ext cx="6045296" cy="369332"/>
            <a:chOff x="3102887" y="5743322"/>
            <a:chExt cx="6045296" cy="369332"/>
          </a:xfrm>
        </p:grpSpPr>
        <p:sp>
          <p:nvSpPr>
            <p:cNvPr id="12" name="文本框 11"/>
            <p:cNvSpPr txBox="1"/>
            <p:nvPr/>
          </p:nvSpPr>
          <p:spPr>
            <a:xfrm>
              <a:off x="3102887" y="5743322"/>
              <a:ext cx="12105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2015.6.11</a:t>
              </a:r>
              <a:endParaRPr lang="zh-CN" altLang="en-US"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6648781" y="5743322"/>
              <a:ext cx="24994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latin typeface="造字工房悦圆演示版常规体" pitchFamily="50" charset="-122"/>
                  <a:ea typeface="造字工房悦圆演示版常规体" pitchFamily="50" charset="-122"/>
                </a:rPr>
                <a:t>庄梓嘉  周腾腾  庄汉权</a:t>
              </a:r>
              <a:endParaRPr lang="zh-CN" altLang="en-US" dirty="0">
                <a:latin typeface="造字工房悦圆演示版常规体" pitchFamily="50" charset="-122"/>
                <a:ea typeface="造字工房悦圆演示版常规体" pitchFamily="50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523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离子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离子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994</TotalTime>
  <Words>354</Words>
  <Application>Microsoft Office PowerPoint</Application>
  <PresentationFormat>宽屏</PresentationFormat>
  <Paragraphs>64</Paragraphs>
  <Slides>8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Calibri</vt:lpstr>
      <vt:lpstr>Arial</vt:lpstr>
      <vt:lpstr>Century Gothic</vt:lpstr>
      <vt:lpstr>造字工房尚黑 G0v1 常规体</vt:lpstr>
      <vt:lpstr>宋体</vt:lpstr>
      <vt:lpstr>Wingdings 3</vt:lpstr>
      <vt:lpstr>造字工房悦圆演示版常规体</vt:lpstr>
      <vt:lpstr>叶根友行书繁</vt:lpstr>
      <vt:lpstr>离子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Zijia Zhuang</dc:creator>
  <cp:lastModifiedBy>Zijia Zhuang</cp:lastModifiedBy>
  <cp:revision>70</cp:revision>
  <dcterms:created xsi:type="dcterms:W3CDTF">2012-11-22T16:11:26Z</dcterms:created>
  <dcterms:modified xsi:type="dcterms:W3CDTF">2015-06-11T07:41:13Z</dcterms:modified>
</cp:coreProperties>
</file>

<file path=docProps/thumbnail.jpeg>
</file>